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700808"/>
            <a:ext cx="7772400" cy="26642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ПАМЯТКА</a:t>
            </a:r>
            <a:br>
              <a:rPr lang="ru-RU" dirty="0" smtClean="0"/>
            </a:br>
            <a:r>
              <a:rPr lang="ru-RU" dirty="0" smtClean="0"/>
              <a:t>по </a:t>
            </a:r>
            <a:r>
              <a:rPr lang="ru-RU" dirty="0"/>
              <a:t>вопросам ограничения доступа в социальные сети и мессенджеры детей до 14 лет с учетом действующего законодательства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4797152"/>
            <a:ext cx="3776464" cy="1152128"/>
          </a:xfrm>
        </p:spPr>
        <p:txBody>
          <a:bodyPr>
            <a:normAutofit/>
          </a:bodyPr>
          <a:lstStyle/>
          <a:p>
            <a:r>
              <a:rPr lang="ru-RU" dirty="0" smtClean="0"/>
              <a:t>Для родителей и педагогов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796136" y="409780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ГБОУ СО «СОШ №2»</a:t>
            </a:r>
          </a:p>
          <a:p>
            <a:r>
              <a:rPr lang="ru-RU" dirty="0" smtClean="0"/>
              <a:t>Т.Ю.Протопопова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9746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4624"/>
            <a:ext cx="8229600" cy="1143000"/>
          </a:xfrm>
        </p:spPr>
        <p:txBody>
          <a:bodyPr/>
          <a:lstStyle/>
          <a:p>
            <a:r>
              <a:rPr lang="ru-RU" dirty="0" smtClean="0"/>
              <a:t>С чего начать?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-1" r="-3420" b="33697"/>
          <a:stretch/>
        </p:blipFill>
        <p:spPr>
          <a:xfrm>
            <a:off x="899592" y="908720"/>
            <a:ext cx="7824146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051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52728"/>
          </a:xfrm>
        </p:spPr>
        <p:txBody>
          <a:bodyPr/>
          <a:lstStyle/>
          <a:p>
            <a:r>
              <a:rPr lang="ru-RU" dirty="0" smtClean="0"/>
              <a:t>Ключевые риски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t="64994"/>
          <a:stretch/>
        </p:blipFill>
        <p:spPr>
          <a:xfrm>
            <a:off x="720160" y="1340768"/>
            <a:ext cx="6588144" cy="2448272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942"/>
          <a:stretch/>
        </p:blipFill>
        <p:spPr bwMode="auto">
          <a:xfrm>
            <a:off x="1476122" y="4003296"/>
            <a:ext cx="7489637" cy="2498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7455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4" b="23275"/>
          <a:stretch/>
        </p:blipFill>
        <p:spPr bwMode="auto">
          <a:xfrm>
            <a:off x="827584" y="1124744"/>
            <a:ext cx="7311990" cy="5471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489"/>
            <a:ext cx="8229600" cy="1143000"/>
          </a:xfrm>
        </p:spPr>
        <p:txBody>
          <a:bodyPr/>
          <a:lstStyle/>
          <a:p>
            <a:r>
              <a:rPr lang="ru-RU" dirty="0" smtClean="0"/>
              <a:t>КАК ВЫСТРОИТЬ СОДЕРЖАНИЕ?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9633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90"/>
          <a:stretch/>
        </p:blipFill>
        <p:spPr bwMode="auto">
          <a:xfrm>
            <a:off x="316493" y="1556792"/>
            <a:ext cx="8323180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ВЫСТРОИТЬ СОДЕРЖАНИЕ?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9" b="68967"/>
          <a:stretch/>
        </p:blipFill>
        <p:spPr bwMode="auto">
          <a:xfrm>
            <a:off x="226456" y="4005064"/>
            <a:ext cx="882750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4993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888439" y="2674938"/>
            <a:ext cx="3375060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/>
          <a:lstStyle/>
          <a:p>
            <a:r>
              <a:rPr lang="ru-RU" dirty="0" smtClean="0"/>
              <a:t>Важное предупреждение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262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31</TotalTime>
  <Words>29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Волна</vt:lpstr>
      <vt:lpstr>ПАМЯТКА по вопросам ограничения доступа в социальные сети и мессенджеры детей до 14 лет с учетом действующего законодательства</vt:lpstr>
      <vt:lpstr>С чего начать?</vt:lpstr>
      <vt:lpstr>Ключевые риски</vt:lpstr>
      <vt:lpstr>КАК ВЫСТРОИТЬ СОДЕРЖАНИЕ?</vt:lpstr>
      <vt:lpstr>КАК ВЫСТРОИТЬ СОДЕРЖАНИЕ?</vt:lpstr>
      <vt:lpstr>Важное предупреждение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по вопросам ограничения доступа в социальные сети и мессенджеры детей до 14 лет с учетом действующего законодательства</dc:title>
  <dc:creator>Директор</dc:creator>
  <cp:lastModifiedBy>Директор</cp:lastModifiedBy>
  <cp:revision>3</cp:revision>
  <dcterms:created xsi:type="dcterms:W3CDTF">2026-07-08T08:02:40Z</dcterms:created>
  <dcterms:modified xsi:type="dcterms:W3CDTF">2026-07-08T08:35:11Z</dcterms:modified>
</cp:coreProperties>
</file>